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62" r:id="rId2"/>
    <p:sldId id="291" r:id="rId3"/>
    <p:sldId id="284" r:id="rId4"/>
    <p:sldId id="267" r:id="rId5"/>
    <p:sldId id="275" r:id="rId6"/>
    <p:sldId id="287" r:id="rId7"/>
    <p:sldId id="288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709" autoAdjust="0"/>
  </p:normalViewPr>
  <p:slideViewPr>
    <p:cSldViewPr>
      <p:cViewPr varScale="1">
        <p:scale>
          <a:sx n="81" d="100"/>
          <a:sy n="81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09T14:23:04.131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8671-3028-488F-A11D-3ECFC9366913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0985B-3896-4097-B9BB-000287B75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8DD63-6E94-42D9-9804-33BD304B89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7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6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27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3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453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3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1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9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9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2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4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FE37461-C66A-4E06-972D-D95D0C8CFC2D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1F4DB5-A0C3-41B4-B7E7-B0D29155C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94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zeb\Slide Designs\Dreamlike_flower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52" y="438329"/>
            <a:ext cx="9192352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95600" y="2667000"/>
            <a:ext cx="5562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r-PK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993366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خوش آمد ید ۔</a:t>
            </a:r>
            <a:endParaRPr lang="en-US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993366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00342"/>
              </p:ext>
            </p:extLst>
          </p:nvPr>
        </p:nvGraphicFramePr>
        <p:xfrm>
          <a:off x="3276600" y="4724400"/>
          <a:ext cx="4918214" cy="108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orelDRAW" r:id="rId5" imgW="6894360" imgH="1514520" progId="">
                  <p:embed/>
                </p:oleObj>
              </mc:Choice>
              <mc:Fallback>
                <p:oleObj name="CorelDRAW" r:id="rId5" imgW="6894360" imgH="1514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724400"/>
                        <a:ext cx="4918214" cy="1083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914400" y="2667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777031"/>
            <a:ext cx="8610600" cy="4401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IN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urdu</a:t>
            </a:r>
            <a:r>
              <a:rPr lang="e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Nasar</a:t>
            </a:r>
            <a:endParaRPr lang="ur-PK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Presented by</a:t>
            </a: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DR. Sabiha Sayyad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From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Night College of Arts and Commerce ,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Ichalkarnaji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Urdu Department</a:t>
            </a:r>
            <a:b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D:\zeb\Slide Designs\wallpaper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895600" y="3962400"/>
          <a:ext cx="578167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orelDRAW" r:id="rId4" imgW="6827040" imgH="1919520" progId="">
                  <p:embed/>
                </p:oleObj>
              </mc:Choice>
              <mc:Fallback>
                <p:oleObj name="CorelDRAW" r:id="rId4" imgW="6827040" imgH="19195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962400"/>
                        <a:ext cx="5781675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zeb\Slide Designs\christian-powerpoint-slide-design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743200" y="504825"/>
          <a:ext cx="59436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CorelDRAW" r:id="rId4" imgW="7567200" imgH="7123320" progId="">
                  <p:embed/>
                </p:oleObj>
              </mc:Choice>
              <mc:Fallback>
                <p:oleObj name="CorelDRAW" r:id="rId4" imgW="7567200" imgH="71233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4825"/>
                        <a:ext cx="5943600" cy="559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zeb\Slide Designs\business-powerpoint-backgrounds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200" y="762000"/>
          <a:ext cx="6469063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CorelDRAW" r:id="rId4" imgW="9878040" imgH="7559640" progId="">
                  <p:embed/>
                </p:oleObj>
              </mc:Choice>
              <mc:Fallback>
                <p:oleObj name="CorelDRAW" r:id="rId4" imgW="9878040" imgH="7559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0"/>
                        <a:ext cx="6469063" cy="495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057400"/>
            <a:ext cx="8458200" cy="28956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51816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r-PK" sz="3200" b="1" dirty="0">
                <a:solidFill>
                  <a:srgbClr val="FF0000"/>
                </a:solidFill>
              </a:rPr>
              <a:t>حق</a:t>
            </a:r>
            <a:r>
              <a:rPr lang="ur-PK" sz="3200" b="1" dirty="0"/>
              <a:t>:        سچ</a:t>
            </a:r>
            <a:r>
              <a:rPr lang="ur-PK" sz="2400" dirty="0"/>
              <a:t>	</a:t>
            </a:r>
          </a:p>
          <a:p>
            <a:pPr algn="r"/>
            <a:r>
              <a:rPr lang="ur-PK" sz="3200" b="1" dirty="0"/>
              <a:t>     </a:t>
            </a:r>
            <a:r>
              <a:rPr lang="ur-PK" sz="3200" b="1" dirty="0">
                <a:solidFill>
                  <a:srgbClr val="00B050"/>
                </a:solidFill>
              </a:rPr>
              <a:t>حق: </a:t>
            </a:r>
            <a:r>
              <a:rPr lang="ur-PK" sz="3200" b="1" dirty="0"/>
              <a:t>        فرض</a:t>
            </a:r>
            <a:endParaRPr lang="en-US" sz="3200" b="1" dirty="0"/>
          </a:p>
        </p:txBody>
      </p:sp>
      <p:pic>
        <p:nvPicPr>
          <p:cNvPr id="61444" name="Picture 4" descr="http://t2.gstatic.com/images?q=tbn:ANd9GcT7Xuov5wYfxSVK59_h2b4DfuipeXLlrx24UM5SHcUEGti-V0ka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8600"/>
            <a:ext cx="3280504" cy="1790701"/>
          </a:xfrm>
          <a:prstGeom prst="rect">
            <a:avLst/>
          </a:prstGeom>
          <a:noFill/>
        </p:spPr>
      </p:pic>
      <p:pic>
        <p:nvPicPr>
          <p:cNvPr id="61446" name="Picture 6" descr="https://encrypted-tbn3.gstatic.com/images?q=tbn:ANd9GcR97R4MGCWE0iLCXNH4C_6vsu2qRtVV11we9gjdNikbiuWwz6n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5010150"/>
            <a:ext cx="2209800" cy="1655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153400" cy="34766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2469" name="Picture 5" descr="https://encrypted-tbn1.gstatic.com/images?q=tbn:ANd9GcROG4vkhq4eTYUfD8CAtEqhYIaXb-8N9Ec8JIuR6QjxfML-eDkbB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191000"/>
            <a:ext cx="3352800" cy="23622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267200"/>
            <a:ext cx="3044549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Desktop\Images\ARBUNITS\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0548121">
            <a:off x="153106" y="740635"/>
            <a:ext cx="421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Thank You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371600" y="1752600"/>
          <a:ext cx="309230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CorelDRAW" r:id="rId4" imgW="3376440" imgH="2423520" progId="">
                  <p:embed/>
                </p:oleObj>
              </mc:Choice>
              <mc:Fallback>
                <p:oleObj name="CorelDRAW" r:id="rId4" imgW="3376440" imgH="24235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3092302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1034</TotalTime>
  <Words>49</Words>
  <Application>Microsoft Office PowerPoint</Application>
  <PresentationFormat>On-screen Show (4:3)</PresentationFormat>
  <Paragraphs>9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Monotype Corsiva</vt:lpstr>
      <vt:lpstr>Wingdings 3</vt:lpstr>
      <vt:lpstr>Slice</vt:lpstr>
      <vt:lpstr>CorelDRAW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sabiha kureshi</cp:lastModifiedBy>
  <cp:revision>135</cp:revision>
  <dcterms:created xsi:type="dcterms:W3CDTF">2011-06-10T12:57:05Z</dcterms:created>
  <dcterms:modified xsi:type="dcterms:W3CDTF">2022-04-20T18:48:30Z</dcterms:modified>
</cp:coreProperties>
</file>